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38" r:id="rId2"/>
    <p:sldId id="340" r:id="rId3"/>
    <p:sldId id="341" r:id="rId4"/>
    <p:sldId id="342" r:id="rId5"/>
    <p:sldId id="343" r:id="rId6"/>
    <p:sldId id="344" r:id="rId7"/>
    <p:sldId id="345" r:id="rId8"/>
    <p:sldId id="347" r:id="rId9"/>
    <p:sldId id="348" r:id="rId10"/>
    <p:sldId id="349" r:id="rId11"/>
    <p:sldId id="350" r:id="rId12"/>
    <p:sldId id="351" r:id="rId13"/>
    <p:sldId id="352" r:id="rId14"/>
    <p:sldId id="354" r:id="rId15"/>
    <p:sldId id="355" r:id="rId16"/>
    <p:sldId id="356" r:id="rId17"/>
    <p:sldId id="357" r:id="rId18"/>
    <p:sldId id="366" r:id="rId19"/>
    <p:sldId id="387" r:id="rId20"/>
    <p:sldId id="388" r:id="rId21"/>
    <p:sldId id="389" r:id="rId22"/>
    <p:sldId id="361" r:id="rId23"/>
    <p:sldId id="360" r:id="rId24"/>
    <p:sldId id="359" r:id="rId25"/>
    <p:sldId id="362" r:id="rId26"/>
    <p:sldId id="390" r:id="rId27"/>
    <p:sldId id="363" r:id="rId28"/>
    <p:sldId id="365" r:id="rId29"/>
    <p:sldId id="373" r:id="rId30"/>
    <p:sldId id="367" r:id="rId31"/>
    <p:sldId id="368" r:id="rId32"/>
    <p:sldId id="369" r:id="rId33"/>
    <p:sldId id="370" r:id="rId34"/>
    <p:sldId id="372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5" r:id="rId46"/>
    <p:sldId id="386" r:id="rId47"/>
    <p:sldId id="33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9"/>
    <a:srgbClr val="37B990"/>
    <a:srgbClr val="F19A19"/>
    <a:srgbClr val="4A3B03"/>
    <a:srgbClr val="624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4" autoAdjust="0"/>
    <p:restoredTop sz="81292"/>
  </p:normalViewPr>
  <p:slideViewPr>
    <p:cSldViewPr snapToGrid="0" snapToObjects="1">
      <p:cViewPr>
        <p:scale>
          <a:sx n="110" d="100"/>
          <a:sy n="110" d="100"/>
        </p:scale>
        <p:origin x="72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83509" y="1372083"/>
            <a:ext cx="1966364" cy="1536700"/>
            <a:chOff x="4183509" y="1372083"/>
            <a:chExt cx="1966364" cy="1536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91" y="1372083"/>
              <a:ext cx="1600200" cy="1536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83509" y="253945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Speech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5670" y="3446257"/>
            <a:ext cx="1966364" cy="2020414"/>
            <a:chOff x="2055670" y="3446257"/>
            <a:chExt cx="1966364" cy="20204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34" y="3446257"/>
              <a:ext cx="1854200" cy="1917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5670" y="5097339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1109" y="2156617"/>
            <a:ext cx="1966364" cy="2074593"/>
            <a:chOff x="8371109" y="2156617"/>
            <a:chExt cx="1966364" cy="2074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91" y="2156617"/>
              <a:ext cx="1727200" cy="1651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71109" y="3584879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Speech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3172" y="3908045"/>
            <a:ext cx="1966364" cy="1472096"/>
            <a:chOff x="6023172" y="3908045"/>
            <a:chExt cx="1966364" cy="1472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664" y="3908045"/>
              <a:ext cx="1549400" cy="1333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23172" y="473381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Speaker Recognition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376" y="1817687"/>
            <a:ext cx="1966364" cy="1574007"/>
            <a:chOff x="1140376" y="1817687"/>
            <a:chExt cx="1966364" cy="1574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38" y="1817687"/>
              <a:ext cx="15240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40376" y="2745363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Web Language Model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726" y="1179822"/>
            <a:ext cx="1966364" cy="1612214"/>
            <a:chOff x="5866726" y="1179822"/>
            <a:chExt cx="1966364" cy="1612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58" y="1179822"/>
              <a:ext cx="1308100" cy="1320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66726" y="214570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Language Understanding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243" y="3185824"/>
            <a:ext cx="1966364" cy="1365766"/>
            <a:chOff x="5112818" y="3209126"/>
            <a:chExt cx="1966364" cy="13657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413" y="3209126"/>
              <a:ext cx="1524000" cy="1181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12818" y="4205560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Text Analytics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0130" y="4013200"/>
            <a:ext cx="1966364" cy="1445734"/>
            <a:chOff x="2660130" y="4013200"/>
            <a:chExt cx="1966364" cy="1445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62" y="4013200"/>
              <a:ext cx="13843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60130" y="50896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Spell Check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5806" y="2069306"/>
            <a:ext cx="1966364" cy="1485850"/>
            <a:chOff x="8695806" y="2069306"/>
            <a:chExt cx="1966364" cy="1485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86" y="2069306"/>
              <a:ext cx="1169804" cy="132238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695806" y="318582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98818" y="4429125"/>
            <a:ext cx="1966364" cy="1676140"/>
            <a:chOff x="7398818" y="4429125"/>
            <a:chExt cx="1966364" cy="1676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0" y="4429125"/>
              <a:ext cx="1739900" cy="1422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98818" y="545893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Linguistics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51159" y="1972469"/>
            <a:ext cx="2145831" cy="1622644"/>
            <a:chOff x="1051159" y="1972469"/>
            <a:chExt cx="2145831" cy="162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25" y="1972469"/>
              <a:ext cx="1435100" cy="118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51159" y="2948782"/>
              <a:ext cx="2145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Recommendations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3087" y="2948782"/>
            <a:ext cx="1966364" cy="1864350"/>
            <a:chOff x="4723087" y="2948782"/>
            <a:chExt cx="1966364" cy="1864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69" y="2948782"/>
              <a:ext cx="1600200" cy="1511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23087" y="416680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Academic Knowledge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368" y="3983037"/>
            <a:ext cx="1966364" cy="1580430"/>
            <a:chOff x="7481368" y="3983037"/>
            <a:chExt cx="1966364" cy="1580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3983037"/>
              <a:ext cx="1447800" cy="1460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81368" y="519413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Decision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6280" y="1235869"/>
            <a:ext cx="1966364" cy="1533165"/>
            <a:chOff x="8686280" y="1235869"/>
            <a:chExt cx="1966364" cy="153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62" y="1235869"/>
              <a:ext cx="1727200" cy="147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686280" y="23997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QnA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4243" y="4198937"/>
            <a:ext cx="1966364" cy="1429266"/>
            <a:chOff x="2544243" y="4198937"/>
            <a:chExt cx="1966364" cy="14292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25" y="4198937"/>
              <a:ext cx="1371600" cy="1244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44243" y="525887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 Linking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54937" y="1473200"/>
            <a:ext cx="1966364" cy="1464165"/>
            <a:chOff x="5554937" y="1473200"/>
            <a:chExt cx="1966364" cy="146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69" y="1473200"/>
              <a:ext cx="1663700" cy="1371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4937" y="256803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Explorations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4253" y="2795587"/>
            <a:ext cx="2120900" cy="1428064"/>
            <a:chOff x="5454253" y="2795587"/>
            <a:chExt cx="2120900" cy="14280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53" y="2795587"/>
              <a:ext cx="2120900" cy="1295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31521" y="357732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Autosuggest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40212" y="1523515"/>
            <a:ext cx="1966364" cy="1422400"/>
            <a:chOff x="2040212" y="1523515"/>
            <a:chExt cx="1966364" cy="142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94" y="1523515"/>
              <a:ext cx="1346200" cy="1422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40212" y="25265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News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6605" y="4470400"/>
            <a:ext cx="1966364" cy="1192727"/>
            <a:chOff x="1126605" y="4470400"/>
            <a:chExt cx="1966364" cy="11927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37" y="4470400"/>
              <a:ext cx="1206500" cy="1054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6605" y="529379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8862" y="1309687"/>
            <a:ext cx="1966364" cy="1514526"/>
            <a:chOff x="6478862" y="1309687"/>
            <a:chExt cx="1966364" cy="151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44" y="1309687"/>
              <a:ext cx="1447800" cy="1485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8862" y="245488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48230" y="1410494"/>
            <a:ext cx="1966364" cy="1670050"/>
            <a:chOff x="9048230" y="1410494"/>
            <a:chExt cx="1966364" cy="1670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912" y="1410494"/>
              <a:ext cx="1397000" cy="1651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048230" y="271121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43611" y="4017961"/>
            <a:ext cx="1966364" cy="1867705"/>
            <a:chOff x="3843611" y="4017961"/>
            <a:chExt cx="1966364" cy="1867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743" y="4017961"/>
              <a:ext cx="1562100" cy="14605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43611" y="523933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08393" y="4365935"/>
            <a:ext cx="1966364" cy="1498043"/>
            <a:chOff x="7808393" y="4365935"/>
            <a:chExt cx="1966364" cy="1498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365935"/>
              <a:ext cx="1282700" cy="1295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808393" y="54946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Image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210774"/>
            <a:ext cx="6858000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49473" cy="1600200"/>
          </a:xfrm>
        </p:spPr>
        <p:txBody>
          <a:bodyPr/>
          <a:lstStyle/>
          <a:p>
            <a:r>
              <a:rPr lang="en-US" dirty="0" smtClean="0"/>
              <a:t>Inspection Endpoints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Describe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2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/vision/v1.0/analyze</a:t>
            </a:r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[</a:t>
            </a:r>
            <a:r>
              <a:rPr lang="en-US" sz="2000" b="1" dirty="0">
                <a:solidFill>
                  <a:schemeClr val="accent2"/>
                </a:solidFill>
                <a:latin typeface="wf_segoe-ui_normal" charset="0"/>
              </a:rPr>
              <a:t>?</a:t>
            </a:r>
            <a:r>
              <a:rPr lang="en-US" sz="2000" b="1" dirty="0" err="1">
                <a:solidFill>
                  <a:schemeClr val="accent2"/>
                </a:solidFill>
                <a:latin typeface="wf_segoe-ui_normal" charset="0"/>
              </a:rPr>
              <a:t>visualFeatures</a:t>
            </a:r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][</a:t>
            </a:r>
            <a:r>
              <a:rPr lang="en-US" sz="2000" b="1" dirty="0">
                <a:solidFill>
                  <a:schemeClr val="accent3"/>
                </a:solidFill>
                <a:latin typeface="wf_segoe-ui_normal" charset="0"/>
              </a:rPr>
              <a:t>&amp;</a:t>
            </a:r>
            <a:r>
              <a:rPr lang="en-US" sz="2000" b="1" dirty="0" smtClean="0">
                <a:solidFill>
                  <a:schemeClr val="accent3"/>
                </a:solidFill>
                <a:latin typeface="wf_segoe-ui_normal" charset="0"/>
              </a:rPr>
              <a:t>details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88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2"/>
                </a:solidFill>
              </a:rPr>
              <a:t>Visual Features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4088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Categories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</a:rPr>
              <a:t>ImageType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Adult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27733" y="2331734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3"/>
                </a:solidFill>
              </a:rPr>
              <a:t>Details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727733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Celebrity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Landmark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049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19049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</a:t>
            </a:r>
            <a:r>
              <a:rPr lang="mr-IN" dirty="0" smtClean="0"/>
              <a:t>–</a:t>
            </a:r>
            <a:r>
              <a:rPr lang="en-US" dirty="0" smtClean="0"/>
              <a:t> return values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327915" y="1690688"/>
            <a:ext cx="3768085" cy="3965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Description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Category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Tags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Faces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Adult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ImageType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images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4137326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 laying on the </a:t>
            </a:r>
            <a:r>
              <a:rPr lang="en-US" sz="2400" dirty="0" smtClean="0"/>
              <a:t>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Full sentences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Categorize images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images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84197" cy="1600200"/>
          </a:xfrm>
        </p:spPr>
        <p:txBody>
          <a:bodyPr/>
          <a:lstStyle/>
          <a:p>
            <a:r>
              <a:rPr lang="en-US" dirty="0" smtClean="0"/>
              <a:t>Detect </a:t>
            </a:r>
            <a:r>
              <a:rPr lang="en-US" dirty="0" smtClean="0"/>
              <a:t>faces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Gender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&amp; Tag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2"/>
                </a:solidFill>
                <a:latin typeface="wf_segoe-ui_normal" charset="0"/>
              </a:rPr>
              <a:t>describe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maxCandidates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50425" y="3606560"/>
            <a:ext cx="3133407" cy="69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50425" y="4297910"/>
            <a:ext cx="2809315" cy="18829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425" y="2353469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3"/>
                </a:solidFill>
                <a:latin typeface="wf_segoe-ui_normal" charset="0"/>
              </a:rPr>
              <a:t>tag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endpoint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Including 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37B990"/>
                </a:solidFill>
              </a:rPr>
              <a:t>Separately</a:t>
            </a:r>
            <a:endParaRPr lang="en-US" sz="2400" dirty="0">
              <a:solidFill>
                <a:srgbClr val="37B9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Translation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2094119"/>
            <a:ext cx="9167048" cy="27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5" y="1151170"/>
            <a:ext cx="5579486" cy="5438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</a:t>
            </a:r>
            <a:r>
              <a:rPr lang="en-US" sz="2400" dirty="0" err="1"/>
              <a:t>codemillmatt</a:t>
            </a:r>
            <a:r>
              <a:rPr lang="en-US" sz="2400" dirty="0"/>
              <a:t>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to ask questions to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618362"/>
            <a:ext cx="8471592" cy="4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70" y="243838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4722" y="2148577"/>
            <a:ext cx="5181600" cy="2560845"/>
          </a:xfrm>
        </p:spPr>
        <p:txBody>
          <a:bodyPr/>
          <a:lstStyle/>
          <a:p>
            <a:r>
              <a:rPr lang="en-US" dirty="0" smtClean="0"/>
              <a:t>Vision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67682" y="3181539"/>
            <a:ext cx="1966364" cy="1163599"/>
            <a:chOff x="5367682" y="3181539"/>
            <a:chExt cx="1966364" cy="116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164" y="3181539"/>
              <a:ext cx="1295400" cy="109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67682" y="397580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Computer Vision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6762" y="4335066"/>
            <a:ext cx="1966364" cy="1478830"/>
            <a:chOff x="8006762" y="4335066"/>
            <a:chExt cx="1966364" cy="1478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744" y="4335066"/>
              <a:ext cx="1422400" cy="1358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6762" y="544456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Face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13629" y="1129076"/>
            <a:ext cx="1966364" cy="1739469"/>
            <a:chOff x="3713629" y="1129076"/>
            <a:chExt cx="1966364" cy="1739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011" y="1129076"/>
              <a:ext cx="1371600" cy="167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13629" y="249921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Emotion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20792" y="696741"/>
            <a:ext cx="1966364" cy="1903174"/>
            <a:chOff x="7620792" y="696741"/>
            <a:chExt cx="1966364" cy="1903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86" y="696741"/>
              <a:ext cx="1333500" cy="1422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0792" y="195358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Content Moderator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50641" y="2099866"/>
            <a:ext cx="1966364" cy="1924227"/>
            <a:chOff x="1050641" y="2099866"/>
            <a:chExt cx="1966364" cy="192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43" y="2099866"/>
              <a:ext cx="1701800" cy="1689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50641" y="365476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51299" y="1967276"/>
            <a:ext cx="1966364" cy="1415684"/>
            <a:chOff x="9851299" y="1967276"/>
            <a:chExt cx="1966364" cy="1415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831" y="1967276"/>
              <a:ext cx="1257300" cy="1308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51299" y="3013628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73372" y="4415735"/>
            <a:ext cx="1966364" cy="1923787"/>
            <a:chOff x="2473372" y="4415735"/>
            <a:chExt cx="1966364" cy="1923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683" y="4415735"/>
              <a:ext cx="1422400" cy="1485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73372" y="569319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Vision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2147</TotalTime>
  <Words>415</Words>
  <Application>Microsoft Macintosh PowerPoint</Application>
  <PresentationFormat>Widescreen</PresentationFormat>
  <Paragraphs>183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Calibri</vt:lpstr>
      <vt:lpstr>Fira Code</vt:lpstr>
      <vt:lpstr>Segoe UI</vt:lpstr>
      <vt:lpstr>Times New Roman</vt:lpstr>
      <vt:lpstr>wf_segoe-ui_normal</vt:lpstr>
      <vt:lpstr>Arial</vt:lpstr>
      <vt:lpstr>Office Theme</vt:lpstr>
      <vt:lpstr>PowerPoint Presentation</vt:lpstr>
      <vt:lpstr>PowerPoint Presentation</vt:lpstr>
      <vt:lpstr>Unfamiliar places…</vt:lpstr>
      <vt:lpstr>Different languages…</vt:lpstr>
      <vt:lpstr>Who to ask questions to…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Vacation…</vt:lpstr>
      <vt:lpstr>The Vacation…</vt:lpstr>
      <vt:lpstr>The Vacation…</vt:lpstr>
      <vt:lpstr>The Vacation…</vt:lpstr>
      <vt:lpstr>Computer Vision</vt:lpstr>
      <vt:lpstr>Inspection Endpoints</vt:lpstr>
      <vt:lpstr>Analyze - POST</vt:lpstr>
      <vt:lpstr>Analyze – return values</vt:lpstr>
      <vt:lpstr>Describe images…</vt:lpstr>
      <vt:lpstr>Categorize images…</vt:lpstr>
      <vt:lpstr>Tag images…</vt:lpstr>
      <vt:lpstr>Detect faces</vt:lpstr>
      <vt:lpstr>Describe &amp; Tag - POST</vt:lpstr>
      <vt:lpstr>OCR endpoint</vt:lpstr>
      <vt:lpstr>PowerPoint Presentation</vt:lpstr>
      <vt:lpstr>The Vacation…</vt:lpstr>
      <vt:lpstr>Text Translation</vt:lpstr>
      <vt:lpstr>Translate text…</vt:lpstr>
      <vt:lpstr>Detect language…</vt:lpstr>
      <vt:lpstr>Speak!!!</vt:lpstr>
      <vt:lpstr>PowerPoint Presentation</vt:lpstr>
      <vt:lpstr>The Vacation…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PowerPoint Presentation</vt:lpstr>
      <vt:lpstr>The Vacation…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262</cp:revision>
  <dcterms:created xsi:type="dcterms:W3CDTF">2016-09-28T15:07:41Z</dcterms:created>
  <dcterms:modified xsi:type="dcterms:W3CDTF">2017-07-25T20:08:54Z</dcterms:modified>
</cp:coreProperties>
</file>